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3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6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0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6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90B01-CEBB-4E9E-A4C1-ED0FA661D8E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97CD-4379-43A5-8E51-FBC7B18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50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284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tten New Book" panose="00000400000000000000" pitchFamily="50" charset="0"/>
              </a:rPr>
              <a:t>CASTLE </a:t>
            </a:r>
            <a:r>
              <a:rPr lang="en-US" b="1" dirty="0" smtClean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b="1" dirty="0" smtClean="0">
                <a:solidFill>
                  <a:schemeClr val="bg2"/>
                </a:solidFill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/>
            </a:r>
            <a:br>
              <a:rPr lang="en-US" dirty="0" smtClean="0">
                <a:latin typeface="Atten New Book" panose="00000400000000000000" pitchFamily="50" charset="0"/>
              </a:rPr>
            </a:br>
            <a:r>
              <a:rPr lang="en-US" dirty="0" smtClean="0">
                <a:latin typeface="Atten New Book" panose="00000400000000000000" pitchFamily="50" charset="0"/>
              </a:rPr>
              <a:t/>
            </a:r>
            <a:br>
              <a:rPr lang="en-US" dirty="0" smtClean="0">
                <a:latin typeface="Atten New Book" panose="00000400000000000000" pitchFamily="50" charset="0"/>
              </a:rPr>
            </a:br>
            <a:r>
              <a:rPr lang="en-US" dirty="0" smtClean="0">
                <a:latin typeface="Atten New Book" panose="00000400000000000000" pitchFamily="50" charset="0"/>
              </a:rPr>
              <a:t>Logo and Style Guide</a:t>
            </a:r>
            <a:endParaRPr lang="en-US" dirty="0">
              <a:latin typeface="Atten New Book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tten New Book" panose="00000400000000000000" pitchFamily="50" charset="0"/>
              </a:rPr>
              <a:t>CASTLE </a:t>
            </a:r>
            <a:r>
              <a:rPr lang="en-US" dirty="0" smtClean="0">
                <a:solidFill>
                  <a:schemeClr val="bg2"/>
                </a:solidFill>
                <a:latin typeface="Atten New Bold" panose="00000800000000000000" pitchFamily="50" charset="0"/>
              </a:rPr>
              <a:t>BANDS </a:t>
            </a:r>
            <a:r>
              <a:rPr lang="en-US" dirty="0" smtClean="0">
                <a:latin typeface="Atten New Book" panose="00000400000000000000" pitchFamily="50" charset="0"/>
              </a:rPr>
              <a:t>Logo</a:t>
            </a:r>
            <a:endParaRPr lang="en-US" dirty="0">
              <a:latin typeface="Atten New Book" panose="000004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the </a:t>
            </a:r>
            <a:r>
              <a:rPr lang="en-US" dirty="0">
                <a:latin typeface="Atten New Book" panose="00000400000000000000" pitchFamily="50" charset="0"/>
              </a:rPr>
              <a:t>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>logo in ANY way, please use only the original files to preserve the image quality. </a:t>
            </a:r>
          </a:p>
          <a:p>
            <a:endParaRPr lang="en-US" dirty="0">
              <a:latin typeface="Atten New Book" panose="00000400000000000000" pitchFamily="50" charset="0"/>
            </a:endParaRPr>
          </a:p>
          <a:p>
            <a:r>
              <a:rPr lang="en-US" dirty="0" smtClean="0">
                <a:latin typeface="Atten New Book" panose="00000400000000000000" pitchFamily="50" charset="0"/>
              </a:rPr>
              <a:t>DO NOT Screenshot and resize. DO NOT post or use a pixelated or blurry version of the </a:t>
            </a:r>
            <a:r>
              <a:rPr lang="en-US" dirty="0">
                <a:latin typeface="Atten New Book" panose="00000400000000000000" pitchFamily="50" charset="0"/>
              </a:rPr>
              <a:t>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>logo.</a:t>
            </a:r>
          </a:p>
          <a:p>
            <a:endParaRPr lang="en-US" dirty="0" smtClean="0">
              <a:latin typeface="Atten New Book" panose="00000400000000000000" pitchFamily="50" charset="0"/>
            </a:endParaRPr>
          </a:p>
          <a:p>
            <a:r>
              <a:rPr lang="en-US" dirty="0" smtClean="0">
                <a:latin typeface="Atten New Book" panose="00000400000000000000" pitchFamily="50" charset="0"/>
              </a:rPr>
              <a:t>Original logo </a:t>
            </a:r>
            <a:r>
              <a:rPr lang="en-US" dirty="0">
                <a:latin typeface="Atten New Book" panose="00000400000000000000" pitchFamily="50" charset="0"/>
              </a:rPr>
              <a:t>f</a:t>
            </a:r>
            <a:r>
              <a:rPr lang="en-US" dirty="0" smtClean="0">
                <a:latin typeface="Atten New Book" panose="00000400000000000000" pitchFamily="50" charset="0"/>
              </a:rPr>
              <a:t>iles can be downloaded at castlebands.org/media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tten New Bold" panose="00000800000000000000" pitchFamily="50" charset="0"/>
              </a:rPr>
              <a:t>Fonts</a:t>
            </a:r>
            <a:endParaRPr lang="en-US" dirty="0">
              <a:latin typeface="Atten New Bold" panose="000008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tten New Book" panose="00000400000000000000" pitchFamily="50" charset="0"/>
              </a:rPr>
              <a:t>The official font of </a:t>
            </a:r>
            <a:r>
              <a:rPr lang="en-US" dirty="0">
                <a:latin typeface="Atten New Book" panose="00000400000000000000" pitchFamily="50" charset="0"/>
              </a:rPr>
              <a:t>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>is </a:t>
            </a:r>
            <a:r>
              <a:rPr lang="en-US" dirty="0" err="1" smtClean="0">
                <a:latin typeface="Atten New Book" panose="00000400000000000000" pitchFamily="50" charset="0"/>
              </a:rPr>
              <a:t>Atten</a:t>
            </a:r>
            <a:r>
              <a:rPr lang="en-US" dirty="0" smtClean="0">
                <a:latin typeface="Atten New Book" panose="00000400000000000000" pitchFamily="50" charset="0"/>
              </a:rPr>
              <a:t> New Book. “CASTLE” is </a:t>
            </a:r>
            <a:r>
              <a:rPr lang="en-US" dirty="0" err="1" smtClean="0">
                <a:latin typeface="Atten New Book" panose="00000400000000000000" pitchFamily="50" charset="0"/>
              </a:rPr>
              <a:t>Atten</a:t>
            </a:r>
            <a:r>
              <a:rPr lang="en-US" dirty="0" smtClean="0">
                <a:latin typeface="Atten New Book" panose="00000400000000000000" pitchFamily="50" charset="0"/>
              </a:rPr>
              <a:t> New Book in black or white, “</a:t>
            </a:r>
            <a:r>
              <a:rPr lang="en-US" dirty="0" smtClean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 smtClean="0">
                <a:latin typeface="Atten New Bold" panose="00000800000000000000" pitchFamily="50" charset="0"/>
              </a:rPr>
              <a:t>” </a:t>
            </a:r>
            <a:r>
              <a:rPr lang="en-US" dirty="0" smtClean="0">
                <a:latin typeface="Atten New Book" panose="00000400000000000000" pitchFamily="50" charset="0"/>
              </a:rPr>
              <a:t>is</a:t>
            </a:r>
            <a:r>
              <a:rPr lang="en-US" dirty="0" smtClean="0">
                <a:latin typeface="Atten New Bold" panose="00000800000000000000" pitchFamily="50" charset="0"/>
              </a:rPr>
              <a:t> </a:t>
            </a:r>
            <a:r>
              <a:rPr lang="en-US" dirty="0" err="1" smtClean="0">
                <a:latin typeface="Atten New Bold" panose="00000800000000000000" pitchFamily="50" charset="0"/>
              </a:rPr>
              <a:t>Atten</a:t>
            </a:r>
            <a:r>
              <a:rPr lang="en-US" dirty="0" smtClean="0">
                <a:latin typeface="Atten New Bold" panose="00000800000000000000" pitchFamily="50" charset="0"/>
              </a:rPr>
              <a:t> New Bold </a:t>
            </a:r>
            <a:r>
              <a:rPr lang="en-US" dirty="0" smtClean="0">
                <a:latin typeface="Atten New Book" panose="00000400000000000000" pitchFamily="50" charset="0"/>
              </a:rPr>
              <a:t>in blue, black or white. </a:t>
            </a:r>
            <a:endParaRPr lang="en-US" dirty="0" smtClean="0">
              <a:latin typeface="Atten New Bold" panose="00000800000000000000" pitchFamily="50" charset="0"/>
            </a:endParaRPr>
          </a:p>
          <a:p>
            <a:r>
              <a:rPr lang="en-US" dirty="0" smtClean="0">
                <a:latin typeface="Atten New Book" panose="00000400000000000000" pitchFamily="50" charset="0"/>
              </a:rPr>
              <a:t>When making ANY media (print, video, flyers etc.) for Castle Bands please use the “</a:t>
            </a:r>
            <a:r>
              <a:rPr lang="en-US" dirty="0" err="1" smtClean="0">
                <a:latin typeface="Atten New Book" panose="00000400000000000000" pitchFamily="50" charset="0"/>
              </a:rPr>
              <a:t>Atten</a:t>
            </a:r>
            <a:r>
              <a:rPr lang="en-US" dirty="0" smtClean="0">
                <a:latin typeface="Atten New Book" panose="00000400000000000000" pitchFamily="50" charset="0"/>
              </a:rPr>
              <a:t> New Book” family of fonts</a:t>
            </a:r>
          </a:p>
          <a:p>
            <a:pPr marL="0" indent="0">
              <a:buNone/>
            </a:pPr>
            <a:endParaRPr lang="en-US" dirty="0" smtClean="0">
              <a:latin typeface="Atten New Book" panose="00000400000000000000" pitchFamily="50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  <a:latin typeface="Atten New Book" panose="00000400000000000000" pitchFamily="50" charset="0"/>
              </a:rPr>
              <a:t>Fonts can be Downloaded </a:t>
            </a:r>
            <a:r>
              <a:rPr lang="en-US" smtClean="0">
                <a:solidFill>
                  <a:schemeClr val="bg2"/>
                </a:solidFill>
                <a:latin typeface="Atten New Book" panose="00000400000000000000" pitchFamily="50" charset="0"/>
              </a:rPr>
              <a:t>at castlebands.org/media</a:t>
            </a:r>
            <a:endParaRPr lang="en-US" dirty="0" smtClean="0">
              <a:solidFill>
                <a:schemeClr val="bg2"/>
              </a:solidFill>
              <a:latin typeface="Atten New Book" panose="00000400000000000000" pitchFamily="50" charset="0"/>
            </a:endParaRPr>
          </a:p>
          <a:p>
            <a:pPr marL="0" indent="0">
              <a:buNone/>
            </a:pPr>
            <a:r>
              <a:rPr lang="en-US" dirty="0">
                <a:latin typeface="Atten New Book" panose="00000400000000000000" pitchFamily="50" charset="0"/>
              </a:rPr>
              <a:t>DO NOT recreate the 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>Logo </a:t>
            </a:r>
            <a:r>
              <a:rPr lang="en-US" dirty="0">
                <a:latin typeface="Atten New Book" panose="00000400000000000000" pitchFamily="50" charset="0"/>
              </a:rPr>
              <a:t>or use the 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>name </a:t>
            </a:r>
            <a:r>
              <a:rPr lang="en-US" dirty="0">
                <a:latin typeface="Atten New Book" panose="00000400000000000000" pitchFamily="50" charset="0"/>
              </a:rPr>
              <a:t>using a different font</a:t>
            </a: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  <a:latin typeface="Atten New Book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1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tten New Bold" panose="00000800000000000000" pitchFamily="50" charset="0"/>
              </a:rPr>
              <a:t>Color</a:t>
            </a:r>
            <a:endParaRPr lang="en-US" dirty="0">
              <a:latin typeface="Atten New Bold" panose="000008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tten New Book" panose="00000400000000000000" pitchFamily="50" charset="0"/>
              </a:rPr>
              <a:t>When making ANY media (print, video, flyers etc.) for </a:t>
            </a:r>
            <a:r>
              <a:rPr lang="en-US" dirty="0" smtClean="0">
                <a:latin typeface="Atten New Book" panose="00000400000000000000" pitchFamily="50" charset="0"/>
              </a:rPr>
              <a:t>CASTLE </a:t>
            </a:r>
            <a:r>
              <a:rPr lang="en-US" dirty="0" smtClean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 smtClean="0">
                <a:latin typeface="Atten New Book" panose="00000400000000000000" pitchFamily="50" charset="0"/>
              </a:rPr>
              <a:t> please </a:t>
            </a:r>
            <a:r>
              <a:rPr lang="en-US" dirty="0">
                <a:latin typeface="Atten New Book" panose="00000400000000000000" pitchFamily="50" charset="0"/>
              </a:rPr>
              <a:t>use </a:t>
            </a:r>
            <a:r>
              <a:rPr lang="en-US" dirty="0" smtClean="0">
                <a:latin typeface="Atten New Book" panose="00000400000000000000" pitchFamily="50" charset="0"/>
              </a:rPr>
              <a:t>the official </a:t>
            </a:r>
            <a:r>
              <a:rPr lang="en-US" dirty="0">
                <a:latin typeface="Atten New Book" panose="00000400000000000000" pitchFamily="50" charset="0"/>
              </a:rPr>
              <a:t>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>blue</a:t>
            </a:r>
          </a:p>
          <a:p>
            <a:r>
              <a:rPr lang="en-US" dirty="0">
                <a:latin typeface="Atten New Book" panose="00000400000000000000" pitchFamily="50" charset="0"/>
              </a:rPr>
              <a:t>DO NOT recreate the 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>
                <a:latin typeface="Atten New Book" panose="00000400000000000000" pitchFamily="50" charset="0"/>
              </a:rPr>
              <a:t> </a:t>
            </a:r>
            <a:r>
              <a:rPr lang="en-US" dirty="0" smtClean="0">
                <a:latin typeface="Atten New Book" panose="00000400000000000000" pitchFamily="50" charset="0"/>
              </a:rPr>
              <a:t>Logo </a:t>
            </a:r>
            <a:r>
              <a:rPr lang="en-US" dirty="0">
                <a:latin typeface="Atten New Book" panose="00000400000000000000" pitchFamily="50" charset="0"/>
              </a:rPr>
              <a:t>or use the CASTLE </a:t>
            </a:r>
            <a:r>
              <a:rPr lang="en-US" dirty="0">
                <a:solidFill>
                  <a:schemeClr val="bg2"/>
                </a:solidFill>
                <a:latin typeface="Atten New Bold" panose="00000800000000000000" pitchFamily="50" charset="0"/>
              </a:rPr>
              <a:t>BANDS</a:t>
            </a:r>
            <a:r>
              <a:rPr lang="en-US" dirty="0" smtClean="0">
                <a:latin typeface="Atten New Book" panose="00000400000000000000" pitchFamily="50" charset="0"/>
              </a:rPr>
              <a:t> </a:t>
            </a:r>
            <a:r>
              <a:rPr lang="en-US" dirty="0">
                <a:latin typeface="Atten New Book" panose="00000400000000000000" pitchFamily="50" charset="0"/>
              </a:rPr>
              <a:t>name using a different </a:t>
            </a:r>
            <a:r>
              <a:rPr lang="en-US" dirty="0" smtClean="0">
                <a:latin typeface="Atten New Book" panose="00000400000000000000" pitchFamily="50" charset="0"/>
              </a:rPr>
              <a:t>color blue</a:t>
            </a:r>
            <a:endParaRPr lang="en-US" dirty="0">
              <a:latin typeface="Atten New Book" panose="00000400000000000000" pitchFamily="50" charset="0"/>
            </a:endParaRPr>
          </a:p>
          <a:p>
            <a:pPr marL="0" indent="0">
              <a:buNone/>
            </a:pPr>
            <a:endParaRPr lang="en-US" dirty="0">
              <a:latin typeface="Atten New Book" panose="00000400000000000000" pitchFamily="50" charset="0"/>
            </a:endParaRPr>
          </a:p>
          <a:p>
            <a:r>
              <a:rPr lang="en-US" dirty="0"/>
              <a:t>CMYK: 78, 37, 0, 0 </a:t>
            </a:r>
            <a:endParaRPr lang="en-US" dirty="0"/>
          </a:p>
          <a:p>
            <a:r>
              <a:rPr lang="en-US" dirty="0"/>
              <a:t>RGB: 4, 140, 221 </a:t>
            </a:r>
            <a:endParaRPr lang="en-US" dirty="0"/>
          </a:p>
          <a:p>
            <a:r>
              <a:rPr lang="en-US" dirty="0"/>
              <a:t>Hex: #048CDD </a:t>
            </a:r>
            <a:endParaRPr lang="en-US" dirty="0"/>
          </a:p>
          <a:p>
            <a:r>
              <a:rPr lang="en-US" dirty="0"/>
              <a:t>Pantone: 2193 C 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tten New Book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7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048CDD"/>
      </a:dk2>
      <a:lt2>
        <a:srgbClr val="048CDD"/>
      </a:lt2>
      <a:accent1>
        <a:srgbClr val="048CDD"/>
      </a:accent1>
      <a:accent2>
        <a:srgbClr val="048CDD"/>
      </a:accent2>
      <a:accent3>
        <a:srgbClr val="048CDD"/>
      </a:accent3>
      <a:accent4>
        <a:srgbClr val="048CDD"/>
      </a:accent4>
      <a:accent5>
        <a:srgbClr val="048CDD"/>
      </a:accent5>
      <a:accent6>
        <a:srgbClr val="048CDD"/>
      </a:accent6>
      <a:hlink>
        <a:srgbClr val="048CDD"/>
      </a:hlink>
      <a:folHlink>
        <a:srgbClr val="048C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194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Atten New Bold</vt:lpstr>
      <vt:lpstr>Atten New Book</vt:lpstr>
      <vt:lpstr>Calibri</vt:lpstr>
      <vt:lpstr>Calibri Light</vt:lpstr>
      <vt:lpstr>Office Theme</vt:lpstr>
      <vt:lpstr>CASTLE BANDS   Logo and Style Guide</vt:lpstr>
      <vt:lpstr>CASTLE BANDS Logo</vt:lpstr>
      <vt:lpstr>Fonts</vt:lpstr>
      <vt:lpstr>Color</vt:lpstr>
    </vt:vector>
  </TitlesOfParts>
  <Company>Warrick County School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CASTLE BANDS   Logo and Style Guide</dc:title>
  <dc:creator>Ethan Wilkinson</dc:creator>
  <cp:lastModifiedBy>Ethan Wilkinson</cp:lastModifiedBy>
  <cp:revision>5</cp:revision>
  <dcterms:created xsi:type="dcterms:W3CDTF">2021-05-12T14:05:29Z</dcterms:created>
  <dcterms:modified xsi:type="dcterms:W3CDTF">2021-05-12T14:51:05Z</dcterms:modified>
</cp:coreProperties>
</file>